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7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6B9A42-4D6F-49B7-BAF9-9C3F707DF12A}" type="datetimeFigureOut">
              <a:rPr lang="en-CA" smtClean="0"/>
              <a:pPr/>
              <a:t>27/01/2014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3A2494-1BFD-45D0-8EC9-865DF6B765F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Climate Change </a:t>
            </a:r>
            <a:endParaRPr lang="en-CA" dirty="0"/>
          </a:p>
        </p:txBody>
      </p:sp>
      <p:pic>
        <p:nvPicPr>
          <p:cNvPr id="4" name="Picture 3" descr="climate ch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492896"/>
            <a:ext cx="4654649" cy="3058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Global Warming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435280" cy="3561259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= is the observed rise in the earth’s temperatures.</a:t>
            </a:r>
          </a:p>
          <a:p>
            <a:r>
              <a:rPr lang="en-CA" dirty="0" smtClean="0"/>
              <a:t>Thought to be caused by an increase greenhouse gases</a:t>
            </a:r>
          </a:p>
          <a:p>
            <a:r>
              <a:rPr lang="en-CA" dirty="0" smtClean="0"/>
              <a:t>Human activities (anything that burns fossil fuels) adds greenhouse gases.</a:t>
            </a:r>
            <a:endParaRPr lang="en-CA" dirty="0"/>
          </a:p>
        </p:txBody>
      </p:sp>
      <p:pic>
        <p:nvPicPr>
          <p:cNvPr id="4" name="Picture 3" descr="polar b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59470"/>
            <a:ext cx="3493252" cy="2189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Greenhouse Gases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Water vapour (H</a:t>
            </a:r>
            <a:r>
              <a:rPr lang="en-CA" baseline="-25000" dirty="0" smtClean="0"/>
              <a:t>2</a:t>
            </a:r>
            <a:r>
              <a:rPr lang="en-CA" dirty="0" smtClean="0"/>
              <a:t>O</a:t>
            </a:r>
            <a:r>
              <a:rPr lang="en-CA" dirty="0"/>
              <a:t>)</a:t>
            </a:r>
            <a:endParaRPr lang="en-CA" dirty="0" smtClean="0"/>
          </a:p>
          <a:p>
            <a:r>
              <a:rPr lang="en-CA" dirty="0" smtClean="0"/>
              <a:t>Carbon dioxide (CO</a:t>
            </a:r>
            <a:r>
              <a:rPr lang="en-CA" baseline="-25000" dirty="0" smtClean="0"/>
              <a:t>2 </a:t>
            </a:r>
            <a:r>
              <a:rPr lang="en-CA" dirty="0"/>
              <a:t>)</a:t>
            </a:r>
            <a:endParaRPr lang="en-CA" dirty="0" smtClean="0"/>
          </a:p>
          <a:p>
            <a:r>
              <a:rPr lang="en-CA" dirty="0"/>
              <a:t>M</a:t>
            </a:r>
            <a:r>
              <a:rPr lang="en-CA" dirty="0" smtClean="0"/>
              <a:t>ethane (CH</a:t>
            </a:r>
            <a:r>
              <a:rPr lang="en-CA" baseline="-25000" dirty="0" smtClean="0"/>
              <a:t>4</a:t>
            </a:r>
            <a:r>
              <a:rPr lang="en-CA" dirty="0" smtClean="0"/>
              <a:t>), </a:t>
            </a:r>
          </a:p>
          <a:p>
            <a:r>
              <a:rPr lang="en-CA" dirty="0"/>
              <a:t>N</a:t>
            </a:r>
            <a:r>
              <a:rPr lang="en-CA" dirty="0" smtClean="0"/>
              <a:t>itrous oxide (NO</a:t>
            </a:r>
            <a:r>
              <a:rPr lang="en-CA" baseline="-25000" dirty="0" smtClean="0"/>
              <a:t>2</a:t>
            </a:r>
            <a:r>
              <a:rPr lang="en-CA" dirty="0" smtClean="0"/>
              <a:t>)</a:t>
            </a:r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Greenhouse gases absorb and re-emit heat back to earth. </a:t>
            </a:r>
          </a:p>
          <a:p>
            <a:endParaRPr lang="en-CA" dirty="0"/>
          </a:p>
        </p:txBody>
      </p:sp>
      <p:pic>
        <p:nvPicPr>
          <p:cNvPr id="4" name="Picture 3" descr="imagesCA5LBUF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1264" y="1484784"/>
            <a:ext cx="3947880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Greenhouse Effect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= trapping of heat energy near Earth’s surface. </a:t>
            </a:r>
          </a:p>
          <a:p>
            <a:pPr>
              <a:buNone/>
            </a:pPr>
            <a:r>
              <a:rPr lang="en-CA" dirty="0"/>
              <a:t> </a:t>
            </a:r>
            <a:endParaRPr lang="en-CA" dirty="0" smtClean="0"/>
          </a:p>
          <a:p>
            <a:r>
              <a:rPr lang="en-CA" dirty="0" smtClean="0"/>
              <a:t>Without greenhouse effect, our earth would be VERY cold!!  We do need it. </a:t>
            </a:r>
          </a:p>
          <a:p>
            <a:r>
              <a:rPr lang="en-CA" dirty="0" smtClean="0"/>
              <a:t>Human activities have increased this effect </a:t>
            </a:r>
          </a:p>
          <a:p>
            <a:pPr>
              <a:buNone/>
            </a:pPr>
            <a:r>
              <a:rPr lang="en-CA" dirty="0"/>
              <a:t> </a:t>
            </a:r>
            <a:r>
              <a:rPr lang="en-CA" dirty="0" smtClean="0"/>
              <a:t>   “enhanced greenhouse effect”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Ozone Layer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There is a layer of O</a:t>
            </a:r>
            <a:r>
              <a:rPr lang="en-CA" baseline="-25000" dirty="0" smtClean="0"/>
              <a:t>3</a:t>
            </a:r>
            <a:r>
              <a:rPr lang="en-CA" dirty="0" smtClean="0"/>
              <a:t> in the stratosphere (15 – 50 km above earth) that shields us from ultraviolet radiation  (UV).</a:t>
            </a:r>
          </a:p>
          <a:p>
            <a:r>
              <a:rPr lang="en-CA" dirty="0" err="1" smtClean="0"/>
              <a:t>Sunblock</a:t>
            </a:r>
            <a:r>
              <a:rPr lang="en-CA" dirty="0" smtClean="0"/>
              <a:t> has UV block in it.  UV burns skin</a:t>
            </a:r>
            <a:r>
              <a:rPr lang="en-CA" dirty="0" smtClean="0"/>
              <a:t>.</a:t>
            </a:r>
          </a:p>
          <a:p>
            <a:r>
              <a:rPr lang="en-CA" dirty="0"/>
              <a:t>CFC’s  (chemical) have depleted some ozone therefore more UV gets through. </a:t>
            </a:r>
          </a:p>
          <a:p>
            <a:endParaRPr lang="en-CA" dirty="0" smtClean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00" y="908720"/>
            <a:ext cx="3681690" cy="4915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Earth’s Energy Budget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782272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721" y="1491752"/>
            <a:ext cx="6446531" cy="481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Read p. 331 – 332   Do  #3 on page 335</a:t>
            </a:r>
          </a:p>
          <a:p>
            <a:r>
              <a:rPr lang="en-CA" dirty="0" smtClean="0"/>
              <a:t>Read p. 338 – 342   Do  #1, 3-7 on page 342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</TotalTime>
  <Words>190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Climate Change </vt:lpstr>
      <vt:lpstr>Global Warming </vt:lpstr>
      <vt:lpstr>Greenhouse Gases</vt:lpstr>
      <vt:lpstr>Greenhouse Effect</vt:lpstr>
      <vt:lpstr>Ozone Layer</vt:lpstr>
      <vt:lpstr>Earth’s Energy Budget</vt:lpstr>
      <vt:lpstr>Homework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dc:creator>Christine</dc:creator>
  <cp:lastModifiedBy>Angela Haelzle</cp:lastModifiedBy>
  <cp:revision>8</cp:revision>
  <dcterms:created xsi:type="dcterms:W3CDTF">2013-02-05T01:46:44Z</dcterms:created>
  <dcterms:modified xsi:type="dcterms:W3CDTF">2014-01-27T18:41:57Z</dcterms:modified>
</cp:coreProperties>
</file>