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4DD4DA-F862-4E08-9A38-8FD655319EDA}" type="datetimeFigureOut">
              <a:rPr lang="en-US" smtClean="0"/>
              <a:t>2014/02/06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85A3E9-8D0B-43F4-941C-CE535D67C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1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C90073-93F5-4B70-8B0B-72A6A1DBAE04}" type="datetimeFigureOut">
              <a:rPr lang="en-CA" smtClean="0"/>
              <a:pPr/>
              <a:t>06/02/2014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F532C2-6F87-40DA-8D0B-409C5062654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Feedback Loops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And Climate Change 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Cause &amp; Effect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 cause comes first and makes the effect happen</a:t>
            </a:r>
          </a:p>
          <a:p>
            <a:endParaRPr lang="en-CA" dirty="0" smtClean="0"/>
          </a:p>
          <a:p>
            <a:r>
              <a:rPr lang="en-CA" dirty="0" smtClean="0"/>
              <a:t> Cause </a:t>
            </a:r>
            <a:r>
              <a:rPr lang="en-CA" dirty="0" smtClean="0">
                <a:sym typeface="Wingdings" pitchFamily="2" charset="2"/>
              </a:rPr>
              <a:t> Effect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feedback loop is a situation in which the effect makes a difference on the original cause  (it loops back) 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Cause 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Feedback Loops</a:t>
            </a:r>
            <a:endParaRPr lang="en-CA" u="sn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3768" y="3933056"/>
            <a:ext cx="23042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4048" y="367144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Effect </a:t>
            </a:r>
            <a:endParaRPr lang="en-CA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Creates......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50131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influences</a:t>
            </a:r>
            <a:endParaRPr lang="en-CA" dirty="0"/>
          </a:p>
        </p:txBody>
      </p:sp>
      <p:sp>
        <p:nvSpPr>
          <p:cNvPr id="15" name="Curved Up Arrow 14"/>
          <p:cNvSpPr/>
          <p:nvPr/>
        </p:nvSpPr>
        <p:spPr>
          <a:xfrm flipH="1">
            <a:off x="1619672" y="4194666"/>
            <a:ext cx="3960440" cy="6744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 smtClean="0">
                <a:solidFill>
                  <a:schemeClr val="bg2">
                    <a:lumMod val="50000"/>
                  </a:schemeClr>
                </a:solidFill>
              </a:rPr>
              <a:t>Positive</a:t>
            </a:r>
            <a:r>
              <a:rPr lang="en-CA" dirty="0" smtClean="0"/>
              <a:t> Feedback Loop -  when the effect exaggerates the original cause. </a:t>
            </a:r>
          </a:p>
          <a:p>
            <a:pPr>
              <a:buNone/>
            </a:pPr>
            <a:r>
              <a:rPr lang="en-CA" dirty="0" smtClean="0"/>
              <a:t>        “vicious cycle”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u="sng" dirty="0" smtClean="0">
                <a:solidFill>
                  <a:schemeClr val="bg2">
                    <a:lumMod val="50000"/>
                  </a:schemeClr>
                </a:solidFill>
              </a:rPr>
              <a:t>Negative</a:t>
            </a:r>
            <a:r>
              <a:rPr lang="en-CA" dirty="0" smtClean="0"/>
              <a:t> Feedback Loop – when the effect decreases (reverses) the original cause.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Albedo</a:t>
            </a:r>
            <a:r>
              <a:rPr lang="en-CA" dirty="0" smtClean="0"/>
              <a:t> is a measure of (or a %) of the amount of sunlight that is reflected off a surface.  </a:t>
            </a:r>
          </a:p>
          <a:p>
            <a:endParaRPr lang="en-CA" dirty="0" smtClean="0"/>
          </a:p>
          <a:p>
            <a:r>
              <a:rPr lang="en-CA" dirty="0" smtClean="0"/>
              <a:t>Snow has a HIGH </a:t>
            </a:r>
            <a:r>
              <a:rPr lang="en-CA" dirty="0" err="1" smtClean="0"/>
              <a:t>albedo</a:t>
            </a:r>
            <a:r>
              <a:rPr lang="en-CA" dirty="0" smtClean="0"/>
              <a:t> of 0.85 or 85%.  That means 85% of the sunlight is reflected back.  </a:t>
            </a:r>
          </a:p>
          <a:p>
            <a:r>
              <a:rPr lang="en-CA" dirty="0" smtClean="0"/>
              <a:t>Ice -  0.75 </a:t>
            </a:r>
          </a:p>
          <a:p>
            <a:r>
              <a:rPr lang="en-CA" dirty="0" smtClean="0"/>
              <a:t>Grass – 0.20 </a:t>
            </a:r>
          </a:p>
          <a:p>
            <a:endParaRPr lang="en-CA" dirty="0" smtClean="0"/>
          </a:p>
          <a:p>
            <a:r>
              <a:rPr lang="en-CA" dirty="0" smtClean="0"/>
              <a:t>Grass reflects 20% and ABSORBS 80%  (gets warm)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err="1" smtClean="0">
                <a:solidFill>
                  <a:schemeClr val="bg2">
                    <a:lumMod val="50000"/>
                  </a:schemeClr>
                </a:solidFill>
              </a:rPr>
              <a:t>Albedo</a:t>
            </a:r>
            <a:r>
              <a:rPr lang="en-CA" u="sng" dirty="0" smtClean="0"/>
              <a:t> </a:t>
            </a:r>
            <a:endParaRPr lang="en-CA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Albedo</a:t>
            </a:r>
            <a:r>
              <a:rPr lang="en-CA" dirty="0" smtClean="0"/>
              <a:t> of ice and snow can drive Earth into global warming OR a new ice age. </a:t>
            </a:r>
          </a:p>
          <a:p>
            <a:endParaRPr lang="en-CA" dirty="0" smtClean="0"/>
          </a:p>
          <a:p>
            <a:r>
              <a:rPr lang="en-CA" dirty="0" smtClean="0"/>
              <a:t>Both are </a:t>
            </a: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POSITIVE</a:t>
            </a:r>
            <a:r>
              <a:rPr lang="en-CA" dirty="0" smtClean="0"/>
              <a:t> feedback loops. 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Cloud cover – can trigger a +</a:t>
            </a:r>
            <a:r>
              <a:rPr lang="en-CA" dirty="0" err="1" smtClean="0"/>
              <a:t>ve</a:t>
            </a:r>
            <a:r>
              <a:rPr lang="en-CA" dirty="0" smtClean="0"/>
              <a:t> or –</a:t>
            </a:r>
            <a:r>
              <a:rPr lang="en-CA" dirty="0" err="1" smtClean="0"/>
              <a:t>ve</a:t>
            </a:r>
            <a:r>
              <a:rPr lang="en-CA" dirty="0" smtClean="0"/>
              <a:t> feedback loop.  </a:t>
            </a:r>
          </a:p>
          <a:p>
            <a:endParaRPr lang="en-CA" dirty="0" smtClean="0"/>
          </a:p>
          <a:p>
            <a:r>
              <a:rPr lang="en-CA" u="sng" dirty="0" smtClean="0"/>
              <a:t>+</a:t>
            </a:r>
            <a:r>
              <a:rPr lang="en-CA" u="sng" dirty="0" err="1" smtClean="0"/>
              <a:t>ve</a:t>
            </a:r>
            <a:r>
              <a:rPr lang="en-CA" u="sng" dirty="0" smtClean="0"/>
              <a:t> Loop </a:t>
            </a:r>
          </a:p>
          <a:p>
            <a:pPr>
              <a:buNone/>
            </a:pPr>
            <a:r>
              <a:rPr lang="en-CA" u="sng" dirty="0" smtClean="0"/>
              <a:t>Warm</a:t>
            </a:r>
            <a:r>
              <a:rPr lang="en-CA" dirty="0" smtClean="0"/>
              <a:t> temperatures </a:t>
            </a:r>
            <a:r>
              <a:rPr lang="en-CA" dirty="0" smtClean="0">
                <a:sym typeface="Wingdings" pitchFamily="2" charset="2"/>
              </a:rPr>
              <a:t> more water vapour  create more clouds  absorb heat  increase temperature even more!!  </a:t>
            </a:r>
          </a:p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**if LOW clouds</a:t>
            </a:r>
          </a:p>
          <a:p>
            <a:endParaRPr lang="en-CA" dirty="0" smtClean="0">
              <a:sym typeface="Wingdings" pitchFamily="2" charset="2"/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</a:t>
            </a:r>
            <a:r>
              <a:rPr lang="en-CA" dirty="0" err="1" smtClean="0"/>
              <a:t>ve</a:t>
            </a:r>
            <a:r>
              <a:rPr lang="en-CA" dirty="0" smtClean="0"/>
              <a:t> Loop </a:t>
            </a:r>
          </a:p>
          <a:p>
            <a:pPr>
              <a:buNone/>
            </a:pPr>
            <a:r>
              <a:rPr lang="en-CA" u="sng" dirty="0" smtClean="0"/>
              <a:t>Warm</a:t>
            </a:r>
            <a:r>
              <a:rPr lang="en-CA" dirty="0" smtClean="0"/>
              <a:t> temperatures </a:t>
            </a:r>
            <a:r>
              <a:rPr lang="en-CA" dirty="0" smtClean="0">
                <a:sym typeface="Wingdings" pitchFamily="2" charset="2"/>
              </a:rPr>
              <a:t> more water </a:t>
            </a:r>
            <a:r>
              <a:rPr lang="en-CA" dirty="0" err="1" smtClean="0">
                <a:sym typeface="Wingdings" pitchFamily="2" charset="2"/>
              </a:rPr>
              <a:t>evapourates</a:t>
            </a:r>
            <a:r>
              <a:rPr lang="en-CA" dirty="0" smtClean="0">
                <a:sym typeface="Wingdings" pitchFamily="2" charset="2"/>
              </a:rPr>
              <a:t>  creates more clouds  reflect more sun away  temperature decreases. </a:t>
            </a:r>
          </a:p>
          <a:p>
            <a:pPr>
              <a:buNone/>
            </a:pPr>
            <a:endParaRPr lang="en-CA" dirty="0" smtClean="0">
              <a:sym typeface="Wingdings" pitchFamily="2" charset="2"/>
            </a:endParaRPr>
          </a:p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** if HIGH clouds 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Check out page 357 </a:t>
            </a:r>
          </a:p>
          <a:p>
            <a:r>
              <a:rPr lang="en-CA" dirty="0" smtClean="0"/>
              <a:t>Notice the regular pattern of cold periods (Ice Age) and warmer periods (interglacial periods) </a:t>
            </a:r>
          </a:p>
          <a:p>
            <a:r>
              <a:rPr lang="en-CA" dirty="0" smtClean="0"/>
              <a:t>Positive feedback loops help drive this NATURAL pattern. `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>
                <a:solidFill>
                  <a:schemeClr val="bg2">
                    <a:lumMod val="50000"/>
                  </a:schemeClr>
                </a:solidFill>
              </a:rPr>
              <a:t>Ice age – Interglacial periods </a:t>
            </a:r>
            <a:endParaRPr lang="en-CA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269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Feedback Loops </vt:lpstr>
      <vt:lpstr>PowerPoint Presentation</vt:lpstr>
      <vt:lpstr>Feedback Loops</vt:lpstr>
      <vt:lpstr>PowerPoint Presentation</vt:lpstr>
      <vt:lpstr>Albedo </vt:lpstr>
      <vt:lpstr>PowerPoint Presentation</vt:lpstr>
      <vt:lpstr>PowerPoint Presentation</vt:lpstr>
      <vt:lpstr>PowerPoint Presentation</vt:lpstr>
      <vt:lpstr>Ice age – Interglacial periods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Loops</dc:title>
  <dc:creator>Christine</dc:creator>
  <cp:lastModifiedBy>Angela Haelzle</cp:lastModifiedBy>
  <cp:revision>8</cp:revision>
  <cp:lastPrinted>2014-02-06T12:18:47Z</cp:lastPrinted>
  <dcterms:created xsi:type="dcterms:W3CDTF">2013-01-14T15:28:45Z</dcterms:created>
  <dcterms:modified xsi:type="dcterms:W3CDTF">2014-02-06T12:18:55Z</dcterms:modified>
</cp:coreProperties>
</file>