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FC0B-BCED-4AFE-9F1D-2740482FDF75}" type="datetimeFigureOut">
              <a:rPr lang="en-CA" smtClean="0"/>
              <a:t>06/02/2013</a:t>
            </a:fld>
            <a:endParaRPr lang="en-C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0B6D44-F245-44D2-BB64-5199C9278F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FC0B-BCED-4AFE-9F1D-2740482FDF75}" type="datetimeFigureOut">
              <a:rPr lang="en-CA" smtClean="0"/>
              <a:t>06/02/2013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6D44-F245-44D2-BB64-5199C9278F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FC0B-BCED-4AFE-9F1D-2740482FDF75}" type="datetimeFigureOut">
              <a:rPr lang="en-CA" smtClean="0"/>
              <a:t>06/02/2013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6D44-F245-44D2-BB64-5199C9278F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FC0B-BCED-4AFE-9F1D-2740482FDF75}" type="datetimeFigureOut">
              <a:rPr lang="en-CA" smtClean="0"/>
              <a:t>06/02/2013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0B6D44-F245-44D2-BB64-5199C9278F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FC0B-BCED-4AFE-9F1D-2740482FDF75}" type="datetimeFigureOut">
              <a:rPr lang="en-CA" smtClean="0"/>
              <a:t>06/02/2013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6D44-F245-44D2-BB64-5199C9278F2A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FC0B-BCED-4AFE-9F1D-2740482FDF75}" type="datetimeFigureOut">
              <a:rPr lang="en-CA" smtClean="0"/>
              <a:t>06/02/2013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6D44-F245-44D2-BB64-5199C9278F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FC0B-BCED-4AFE-9F1D-2740482FDF75}" type="datetimeFigureOut">
              <a:rPr lang="en-CA" smtClean="0"/>
              <a:t>06/02/2013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80B6D44-F245-44D2-BB64-5199C9278F2A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FC0B-BCED-4AFE-9F1D-2740482FDF75}" type="datetimeFigureOut">
              <a:rPr lang="en-CA" smtClean="0"/>
              <a:t>06/02/2013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6D44-F245-44D2-BB64-5199C9278F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FC0B-BCED-4AFE-9F1D-2740482FDF75}" type="datetimeFigureOut">
              <a:rPr lang="en-CA" smtClean="0"/>
              <a:t>06/02/2013</a:t>
            </a:fld>
            <a:endParaRPr lang="en-C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6D44-F245-44D2-BB64-5199C9278F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FC0B-BCED-4AFE-9F1D-2740482FDF75}" type="datetimeFigureOut">
              <a:rPr lang="en-CA" smtClean="0"/>
              <a:t>06/02/2013</a:t>
            </a:fld>
            <a:endParaRPr lang="en-C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6D44-F245-44D2-BB64-5199C9278F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FC0B-BCED-4AFE-9F1D-2740482FDF75}" type="datetimeFigureOut">
              <a:rPr lang="en-CA" smtClean="0"/>
              <a:t>06/02/2013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6D44-F245-44D2-BB64-5199C9278F2A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D30FC0B-BCED-4AFE-9F1D-2740482FDF75}" type="datetimeFigureOut">
              <a:rPr lang="en-CA" smtClean="0"/>
              <a:t>06/02/2013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0B6D44-F245-44D2-BB64-5199C9278F2A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Impacts of Climate change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Warmer, wetter weather </a:t>
            </a:r>
            <a:endParaRPr lang="en-CA" dirty="0"/>
          </a:p>
        </p:txBody>
      </p:sp>
      <p:pic>
        <p:nvPicPr>
          <p:cNvPr id="4" name="Picture 3" descr="warm w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2204864"/>
            <a:ext cx="5364088" cy="4023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Melting glaciers, ice sheets and sea ice</a:t>
            </a:r>
            <a:endParaRPr lang="en-CA" dirty="0"/>
          </a:p>
        </p:txBody>
      </p:sp>
      <p:pic>
        <p:nvPicPr>
          <p:cNvPr id="5" name="Picture 4" descr="sheeti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492896"/>
            <a:ext cx="4805235" cy="3599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Rising water levels due to </a:t>
            </a:r>
            <a:r>
              <a:rPr lang="en-CA" u="sng" dirty="0" smtClean="0"/>
              <a:t>melting ground ice </a:t>
            </a:r>
            <a:r>
              <a:rPr lang="en-CA" dirty="0" smtClean="0"/>
              <a:t>&amp; </a:t>
            </a:r>
            <a:r>
              <a:rPr lang="en-CA" u="sng" dirty="0" smtClean="0"/>
              <a:t>thermal expansion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Thermal expansion = water expands slightly when it warms up. </a:t>
            </a:r>
            <a:endParaRPr lang="en-CA" dirty="0"/>
          </a:p>
        </p:txBody>
      </p:sp>
      <p:pic>
        <p:nvPicPr>
          <p:cNvPr id="4" name="Picture 3" descr="melting glac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2492896"/>
            <a:ext cx="3258067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Increase in severe weather such as heat waves &amp; hurricanes 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 descr="hurrica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2852936"/>
            <a:ext cx="3384376" cy="2535015"/>
          </a:xfrm>
          <a:prstGeom prst="rect">
            <a:avLst/>
          </a:prstGeom>
        </p:spPr>
      </p:pic>
      <p:pic>
        <p:nvPicPr>
          <p:cNvPr id="5" name="Picture 4" descr="heat wav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780928"/>
            <a:ext cx="3332185" cy="24959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Changes in precipitation: some areas will experience more &amp; some areas will experience droughts. </a:t>
            </a:r>
          </a:p>
          <a:p>
            <a:endParaRPr lang="en-CA" dirty="0"/>
          </a:p>
        </p:txBody>
      </p:sp>
      <p:pic>
        <p:nvPicPr>
          <p:cNvPr id="4" name="Picture 3" descr="flo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429000"/>
            <a:ext cx="4032449" cy="2592289"/>
          </a:xfrm>
          <a:prstGeom prst="rect">
            <a:avLst/>
          </a:prstGeom>
        </p:spPr>
      </p:pic>
      <p:pic>
        <p:nvPicPr>
          <p:cNvPr id="5" name="Picture 4" descr="drough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852936"/>
            <a:ext cx="3240360" cy="34792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Changing seasons – lengths change – </a:t>
            </a:r>
            <a:r>
              <a:rPr lang="en-CA" dirty="0" err="1" smtClean="0"/>
              <a:t>ie</a:t>
            </a:r>
            <a:r>
              <a:rPr lang="en-CA" dirty="0" smtClean="0"/>
              <a:t>: longer summers.</a:t>
            </a:r>
            <a:endParaRPr lang="en-CA" dirty="0"/>
          </a:p>
        </p:txBody>
      </p:sp>
      <p:pic>
        <p:nvPicPr>
          <p:cNvPr id="4" name="Picture 3" descr="summ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780928"/>
            <a:ext cx="5184576" cy="3231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Changes in geographic patterns &amp; disruption of ecosystems </a:t>
            </a:r>
          </a:p>
          <a:p>
            <a:r>
              <a:rPr lang="en-CA" dirty="0" smtClean="0"/>
              <a:t>So...as planet warms up, some animals will migrate to poles where it is cooler </a:t>
            </a:r>
            <a:endParaRPr lang="en-CA" dirty="0"/>
          </a:p>
        </p:txBody>
      </p:sp>
      <p:pic>
        <p:nvPicPr>
          <p:cNvPr id="4" name="Picture 3" descr="pine bee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4005064"/>
            <a:ext cx="2088232" cy="2088232"/>
          </a:xfrm>
          <a:prstGeom prst="rect">
            <a:avLst/>
          </a:prstGeom>
        </p:spPr>
      </p:pic>
      <p:pic>
        <p:nvPicPr>
          <p:cNvPr id="5" name="Picture 4" descr="fores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4077072"/>
            <a:ext cx="3024336" cy="2207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Read p. 373 – 378  </a:t>
            </a:r>
          </a:p>
          <a:p>
            <a:r>
              <a:rPr lang="en-CA" dirty="0" smtClean="0"/>
              <a:t>Answer # 1-7 p. 378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</TotalTime>
  <Words>114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Impacts of Climate change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Impacts of Climate change</dc:title>
  <dc:creator>Christine</dc:creator>
  <cp:lastModifiedBy>tstubbs</cp:lastModifiedBy>
  <cp:revision>4</cp:revision>
  <dcterms:created xsi:type="dcterms:W3CDTF">2013-02-06T03:06:06Z</dcterms:created>
  <dcterms:modified xsi:type="dcterms:W3CDTF">2013-02-06T14:16:20Z</dcterms:modified>
</cp:coreProperties>
</file>