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BA5"/>
    <a:srgbClr val="F1F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5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0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9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6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2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3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3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7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B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9E2A-4623-46D7-84D8-8AD390F7E85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92B5-ADDC-4D22-9BFE-67569FE33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23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Patterns in the Periodic Table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 elements in the same column have similar chemical and physical properties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This is how it is possible to predict the properties of any element, simply by its location in the periodic table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i="1" u="sng" dirty="0" smtClean="0">
                <a:solidFill>
                  <a:schemeClr val="accent6"/>
                </a:solidFill>
              </a:rPr>
              <a:t>CHEMICAL FAMILY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– elements in the same column belong to the same group or chemical family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0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Group 1 – ALKALI METALS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5837"/>
            <a:ext cx="54102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First column on the left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They are shiny, silvery, and soft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HIGHLY REACTIVE METALS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These elements are rarely seen on their own, they combine readily with other elements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1905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4523"/>
            <a:ext cx="19812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6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Patterns in the Periodic Table </vt:lpstr>
      <vt:lpstr>                Group 1 – ALKALI METALS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in the Periodic Table</dc:title>
  <dc:creator>ahaelzle</dc:creator>
  <cp:lastModifiedBy>ahaelzle</cp:lastModifiedBy>
  <cp:revision>2</cp:revision>
  <dcterms:created xsi:type="dcterms:W3CDTF">2012-10-11T18:17:04Z</dcterms:created>
  <dcterms:modified xsi:type="dcterms:W3CDTF">2012-10-11T18:37:09Z</dcterms:modified>
</cp:coreProperties>
</file>