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60" r:id="rId4"/>
    <p:sldId id="263" r:id="rId5"/>
    <p:sldId id="258" r:id="rId6"/>
    <p:sldId id="259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1A203A-D9DF-42F1-B9E3-43C03239B42E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CFAA6B-E040-480C-8778-D71194F51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11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76CEB0-D968-4A17-B9F9-A38ECCBE61B3}" type="datetimeFigureOut">
              <a:rPr lang="en-US" smtClean="0"/>
              <a:t>2014/01/22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75ED70-5DED-41ED-8ADE-16ADC05947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09800"/>
            <a:ext cx="5867400" cy="1981199"/>
          </a:xfrm>
        </p:spPr>
        <p:txBody>
          <a:bodyPr>
            <a:normAutofit fontScale="90000"/>
          </a:bodyPr>
          <a:lstStyle/>
          <a:p>
            <a:r>
              <a:rPr lang="en-US" smtClean="0"/>
              <a:t>SNC </a:t>
            </a:r>
            <a:r>
              <a:rPr lang="en-US" smtClean="0"/>
              <a:t>2D </a:t>
            </a:r>
            <a:r>
              <a:rPr lang="en-US" dirty="0" smtClean="0"/>
              <a:t>Chemistry Unit </a:t>
            </a:r>
            <a:r>
              <a:rPr lang="en-US" sz="5400" dirty="0" smtClean="0"/>
              <a:t>PROPERTIES OF MATTER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14800"/>
            <a:ext cx="4114800" cy="205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201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28800"/>
            <a:ext cx="25908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Physical Properties</a:t>
            </a:r>
            <a:endParaRPr lang="en-US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733800" y="457200"/>
            <a:ext cx="4724400" cy="3733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characteristic of a substance.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escribe what a substance looks like.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		</a:t>
            </a:r>
            <a:r>
              <a:rPr lang="en-US" sz="2400" dirty="0" smtClean="0">
                <a:solidFill>
                  <a:srgbClr val="FFFF00"/>
                </a:solidFill>
              </a:rPr>
              <a:t>Example</a:t>
            </a:r>
            <a:r>
              <a:rPr lang="en-US" sz="2400" dirty="0" smtClean="0">
                <a:solidFill>
                  <a:srgbClr val="FFFF00"/>
                </a:solidFill>
              </a:rPr>
              <a:t>:  </a:t>
            </a:r>
            <a:r>
              <a:rPr lang="en-US" sz="2400" dirty="0" err="1" smtClean="0">
                <a:solidFill>
                  <a:srgbClr val="FFFF00"/>
                </a:solidFill>
              </a:rPr>
              <a:t>colour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	      </a:t>
            </a:r>
            <a:r>
              <a:rPr lang="en-US" sz="2400" dirty="0" smtClean="0">
                <a:solidFill>
                  <a:srgbClr val="FFFF00"/>
                </a:solidFill>
              </a:rPr>
              <a:t>		     texture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      </a:t>
            </a:r>
            <a:r>
              <a:rPr lang="en-US" sz="2400" dirty="0" smtClean="0">
                <a:solidFill>
                  <a:srgbClr val="FFFF00"/>
                </a:solidFill>
              </a:rPr>
              <a:t>		     state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	      </a:t>
            </a:r>
            <a:r>
              <a:rPr lang="en-US" sz="2400" dirty="0" smtClean="0">
                <a:solidFill>
                  <a:srgbClr val="FFFF00"/>
                </a:solidFill>
              </a:rPr>
              <a:t>		     hardness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     </a:t>
            </a:r>
            <a:r>
              <a:rPr lang="en-US" sz="2400" dirty="0" smtClean="0">
                <a:solidFill>
                  <a:srgbClr val="FFFF00"/>
                </a:solidFill>
              </a:rPr>
              <a:t>		     solubility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/>
              <a:t>	 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3505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3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Types of Physical Properties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6656" y="2438400"/>
            <a:ext cx="3822192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Quantitative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Can be measured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Mass	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size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Density	volume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Area		viscosity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Boiling point	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melting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point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solubility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2362200"/>
            <a:ext cx="382219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Qualitative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Can not be measured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Colour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	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Shape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Taste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Clarity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odour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Characteristic</a:t>
            </a:r>
            <a:r>
              <a:rPr lang="en-US" dirty="0" smtClean="0"/>
              <a:t> Physical Properties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physical property that is unique to a substance and that can be used to identify the substance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Examples: </a:t>
            </a:r>
            <a:r>
              <a:rPr lang="en-US" dirty="0" smtClean="0"/>
              <a:t>	density</a:t>
            </a:r>
          </a:p>
          <a:p>
            <a:pPr marL="0" indent="0">
              <a:buNone/>
            </a:pPr>
            <a:r>
              <a:rPr lang="en-US" dirty="0" smtClean="0"/>
              <a:t>		melting point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boiling point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4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545" y="1905000"/>
            <a:ext cx="2602345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Chemical Properties</a:t>
            </a:r>
            <a:endParaRPr lang="en-US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733800" y="457199"/>
            <a:ext cx="4267200" cy="33528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characteristic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 that occurs when a substance changes to a new substance.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400" dirty="0" smtClean="0"/>
              <a:t>reaction </a:t>
            </a:r>
            <a:r>
              <a:rPr lang="en-US" sz="2400" dirty="0" smtClean="0"/>
              <a:t>with acid</a:t>
            </a:r>
          </a:p>
          <a:p>
            <a:r>
              <a:rPr lang="en-US" sz="2400" dirty="0"/>
              <a:t>	 </a:t>
            </a:r>
            <a:r>
              <a:rPr lang="en-US" sz="2400" dirty="0" smtClean="0"/>
              <a:t>    </a:t>
            </a:r>
            <a:r>
              <a:rPr lang="en-US" sz="2400" dirty="0" smtClean="0"/>
              <a:t>	combustibility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2362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45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057400"/>
            <a:ext cx="2895599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Physical Change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0" y="304800"/>
            <a:ext cx="3818467" cy="368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change in the size  or form of a substance, which does not change the chemical properties of a substance.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NO NEW SUBSTANCE IS FORMED!!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3352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1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 Change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A new substance is formed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                     </a:t>
            </a:r>
            <a:r>
              <a:rPr lang="en-US" sz="3600" dirty="0" smtClean="0">
                <a:solidFill>
                  <a:srgbClr val="002060"/>
                </a:solidFill>
              </a:rPr>
              <a:t>(Usually irreversible)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362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Indicators of a chemical change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62310"/>
            <a:ext cx="327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Bubbles formed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	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Precipitate formed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76231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Heat produced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Colour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change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36145"/>
            <a:ext cx="17811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5061545"/>
            <a:ext cx="13811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64" y="3107561"/>
            <a:ext cx="11906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616" y="3107561"/>
            <a:ext cx="1084984" cy="151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1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Practice:  </a:t>
            </a:r>
            <a:r>
              <a:rPr lang="en-US" sz="2400" dirty="0" smtClean="0"/>
              <a:t>Chemical or Physical change?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Cutting bread		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A nail rusting		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Wood burning in a fire	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A mirror shattering 	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A paper clip bending	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Baking a cake		_____________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126</TotalTime>
  <Words>131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SNC 2D Chemistry Unit PROPERTIES OF MATTER</vt:lpstr>
      <vt:lpstr>Physical Properties</vt:lpstr>
      <vt:lpstr>Types of Physical Properties</vt:lpstr>
      <vt:lpstr>Characteristic Physical Properties</vt:lpstr>
      <vt:lpstr>Chemical Properties</vt:lpstr>
      <vt:lpstr>Physical Change</vt:lpstr>
      <vt:lpstr>Chemical Change A new substance is formed                                  (Usually irreversible)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SNC 1D Chemistry Unit PROPERTIES OF MATTER</dc:title>
  <dc:creator>ahaelzle</dc:creator>
  <cp:lastModifiedBy>Angela Haelzle</cp:lastModifiedBy>
  <cp:revision>13</cp:revision>
  <cp:lastPrinted>2014-01-22T14:33:56Z</cp:lastPrinted>
  <dcterms:created xsi:type="dcterms:W3CDTF">2012-10-10T18:44:58Z</dcterms:created>
  <dcterms:modified xsi:type="dcterms:W3CDTF">2014-01-22T15:05:23Z</dcterms:modified>
</cp:coreProperties>
</file>