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7"/>
  </p:handout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67FE1A-0A41-4E79-8D99-B8B4B15A7E36}" type="datetimeFigureOut">
              <a:rPr lang="en-US" smtClean="0"/>
              <a:t>2014/01/27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88E044-C87A-45CA-8B98-77B35FC10013}" type="slidenum">
              <a:rPr lang="en-US" smtClean="0"/>
              <a:t>‹#›</a:t>
            </a:fld>
            <a:endParaRPr lang="en-US"/>
          </a:p>
        </p:txBody>
      </p:sp>
    </p:spTree>
    <p:extLst>
      <p:ext uri="{BB962C8B-B14F-4D97-AF65-F5344CB8AC3E}">
        <p14:creationId xmlns:p14="http://schemas.microsoft.com/office/powerpoint/2010/main" val="10299404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FF88FFC-D872-472F-B92C-82297AF35FAA}" type="datetimeFigureOut">
              <a:rPr lang="en-US" smtClean="0"/>
              <a:t>2014/01/27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F086B29-4743-42FA-9CBF-CD0ADB59464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F88FFC-D872-472F-B92C-82297AF35FAA}" type="datetimeFigureOut">
              <a:rPr lang="en-US" smtClean="0"/>
              <a:t>2014/01/27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86B29-4743-42FA-9CBF-CD0ADB5946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F88FFC-D872-472F-B92C-82297AF35FAA}" type="datetimeFigureOut">
              <a:rPr lang="en-US" smtClean="0"/>
              <a:t>2014/01/27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86B29-4743-42FA-9CBF-CD0ADB59464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F88FFC-D872-472F-B92C-82297AF35FAA}" type="datetimeFigureOut">
              <a:rPr lang="en-US" smtClean="0"/>
              <a:t>2014/01/27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86B29-4743-42FA-9CBF-CD0ADB59464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FF88FFC-D872-472F-B92C-82297AF35FAA}" type="datetimeFigureOut">
              <a:rPr lang="en-US" smtClean="0"/>
              <a:t>2014/01/27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86B29-4743-42FA-9CBF-CD0ADB59464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FF88FFC-D872-472F-B92C-82297AF35FAA}" type="datetimeFigureOut">
              <a:rPr lang="en-US" smtClean="0"/>
              <a:t>2014/01/27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86B29-4743-42FA-9CBF-CD0ADB59464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FF88FFC-D872-472F-B92C-82297AF35FAA}" type="datetimeFigureOut">
              <a:rPr lang="en-US" smtClean="0"/>
              <a:t>2014/01/27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86B29-4743-42FA-9CBF-CD0ADB59464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FF88FFC-D872-472F-B92C-82297AF35FAA}" type="datetimeFigureOut">
              <a:rPr lang="en-US" smtClean="0"/>
              <a:t>2014/01/27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86B29-4743-42FA-9CBF-CD0ADB59464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88FFC-D872-472F-B92C-82297AF35FAA}" type="datetimeFigureOut">
              <a:rPr lang="en-US" smtClean="0"/>
              <a:t>2014/01/27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86B29-4743-42FA-9CBF-CD0ADB59464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FF88FFC-D872-472F-B92C-82297AF35FAA}" type="datetimeFigureOut">
              <a:rPr lang="en-US" smtClean="0"/>
              <a:t>2014/01/27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86B29-4743-42FA-9CBF-CD0ADB59464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F88FFC-D872-472F-B92C-82297AF35FAA}" type="datetimeFigureOut">
              <a:rPr lang="en-US" smtClean="0"/>
              <a:t>2014/01/27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F086B29-4743-42FA-9CBF-CD0ADB594641}"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FF88FFC-D872-472F-B92C-82297AF35FAA}" type="datetimeFigureOut">
              <a:rPr lang="en-US" smtClean="0"/>
              <a:t>2014/01/27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F086B29-4743-42FA-9CBF-CD0ADB594641}"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Studying Past Climates</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76600"/>
            <a:ext cx="5943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407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534400" cy="1143000"/>
          </a:xfrm>
        </p:spPr>
        <p:txBody>
          <a:bodyPr/>
          <a:lstStyle/>
          <a:p>
            <a:r>
              <a:rPr lang="en-US" dirty="0" smtClean="0"/>
              <a:t>Direct Records of Climate</a:t>
            </a:r>
            <a:endParaRPr lang="en-US" dirty="0"/>
          </a:p>
        </p:txBody>
      </p:sp>
      <p:sp>
        <p:nvSpPr>
          <p:cNvPr id="3" name="Content Placeholder 2"/>
          <p:cNvSpPr>
            <a:spLocks noGrp="1"/>
          </p:cNvSpPr>
          <p:nvPr>
            <p:ph idx="1"/>
          </p:nvPr>
        </p:nvSpPr>
        <p:spPr/>
        <p:txBody>
          <a:bodyPr/>
          <a:lstStyle/>
          <a:p>
            <a:r>
              <a:rPr lang="en-US" dirty="0" smtClean="0"/>
              <a:t>Recorded temperature, precipitation and </a:t>
            </a:r>
          </a:p>
          <a:p>
            <a:pPr marL="0" indent="0">
              <a:buNone/>
            </a:pPr>
            <a:r>
              <a:rPr lang="en-US" dirty="0"/>
              <a:t> </a:t>
            </a:r>
            <a:r>
              <a:rPr lang="en-US" dirty="0" smtClean="0"/>
              <a:t>  climate data over the past 200 years</a:t>
            </a:r>
          </a:p>
          <a:p>
            <a:endParaRPr lang="en-US" dirty="0" smtClean="0"/>
          </a:p>
          <a:p>
            <a:r>
              <a:rPr lang="en-US" dirty="0" smtClean="0"/>
              <a:t>Journals, paintings, farming records and oral histories</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762000"/>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570" y="3962400"/>
            <a:ext cx="3757643"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866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PROXY RECORDS</a:t>
            </a:r>
            <a:endParaRPr lang="en-US" dirty="0"/>
          </a:p>
        </p:txBody>
      </p:sp>
      <p:sp>
        <p:nvSpPr>
          <p:cNvPr id="3" name="Content Placeholder 2"/>
          <p:cNvSpPr>
            <a:spLocks noGrp="1"/>
          </p:cNvSpPr>
          <p:nvPr>
            <p:ph idx="1"/>
          </p:nvPr>
        </p:nvSpPr>
        <p:spPr/>
        <p:txBody>
          <a:bodyPr/>
          <a:lstStyle/>
          <a:p>
            <a:r>
              <a:rPr lang="en-US" dirty="0" smtClean="0"/>
              <a:t>Indirect records of climate</a:t>
            </a:r>
          </a:p>
          <a:p>
            <a:pPr marL="0" indent="0">
              <a:buNone/>
            </a:pPr>
            <a:endParaRPr lang="en-US" dirty="0" smtClean="0"/>
          </a:p>
          <a:p>
            <a:pPr marL="0" indent="0">
              <a:buNone/>
            </a:pPr>
            <a:endParaRPr lang="en-US" dirty="0" smtClean="0"/>
          </a:p>
          <a:p>
            <a:r>
              <a:rPr lang="en-US" dirty="0" smtClean="0"/>
              <a:t>Ice Core Samples- ice contains air bubbles that have been trapped for thousands of years, the ice at the top of an ice core is very recent and can be 800,000 years old at the bottom!</a:t>
            </a:r>
          </a:p>
          <a:p>
            <a:r>
              <a:rPr lang="en-US" dirty="0" smtClean="0"/>
              <a:t>The air bubbles show the concentration of greenhouse gases and oxygen levels in the past to help determine temperatures</a:t>
            </a:r>
          </a:p>
          <a:p>
            <a:pPr marL="0" indent="0">
              <a:buNone/>
            </a:pP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57200"/>
            <a:ext cx="3409950" cy="282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522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85800"/>
            <a:ext cx="8229600" cy="5638800"/>
          </a:xfrm>
        </p:spPr>
        <p:txBody>
          <a:bodyPr/>
          <a:lstStyle/>
          <a:p>
            <a:r>
              <a:rPr lang="en-US" dirty="0"/>
              <a:t>Tree Rings and Coral Reefs- trees create one growth ring per year based on the growing conditions and climate.  Coral Reefs also add layers of growth each year and can help determine ocean temperatures</a:t>
            </a:r>
            <a:r>
              <a:rPr lang="en-US" dirty="0" smtClean="0"/>
              <a:t>.</a:t>
            </a:r>
          </a:p>
          <a:p>
            <a:pPr marL="0" indent="0">
              <a:buNone/>
            </a:pPr>
            <a:endParaRPr lang="en-US" dirty="0" smtClean="0"/>
          </a:p>
          <a:p>
            <a:endParaRPr lang="en-US" dirty="0" smtClean="0"/>
          </a:p>
          <a:p>
            <a:endParaRPr lang="en-US" dirty="0"/>
          </a:p>
          <a:p>
            <a:endParaRPr lang="en-US" dirty="0"/>
          </a:p>
          <a:p>
            <a:r>
              <a:rPr lang="en-US" dirty="0"/>
              <a:t>Rock, ocean sediment and caves- layers of soil and rock build up on the Earth’s surface over time and may contain clues such as plant pollen or fossils.</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514600"/>
            <a:ext cx="26670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727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Read pages 358-360 and answer questions #1-7 </a:t>
            </a:r>
          </a:p>
          <a:p>
            <a:pPr marL="0" indent="0">
              <a:buNone/>
            </a:pPr>
            <a:r>
              <a:rPr lang="en-US"/>
              <a:t> </a:t>
            </a:r>
            <a:r>
              <a:rPr lang="en-US" smtClean="0"/>
              <a:t>   on page 361</a:t>
            </a:r>
            <a:endParaRPr lang="en-US"/>
          </a:p>
        </p:txBody>
      </p:sp>
    </p:spTree>
    <p:extLst>
      <p:ext uri="{BB962C8B-B14F-4D97-AF65-F5344CB8AC3E}">
        <p14:creationId xmlns:p14="http://schemas.microsoft.com/office/powerpoint/2010/main" val="36748495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TotalTime>
  <Words>170</Words>
  <Application>Microsoft Office PowerPoint</Application>
  <PresentationFormat>On-screen Show (4:3)</PresentationFormat>
  <Paragraphs>20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Flow</vt:lpstr>
      <vt:lpstr>Studying Past Climates</vt:lpstr>
      <vt:lpstr>Direct Records of Climate</vt:lpstr>
      <vt:lpstr>PROXY RECORDS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Past Climates</dc:title>
  <dc:creator>tstubbs</dc:creator>
  <cp:lastModifiedBy>Angela Haelzle</cp:lastModifiedBy>
  <cp:revision>6</cp:revision>
  <cp:lastPrinted>2014-01-27T19:00:41Z</cp:lastPrinted>
  <dcterms:created xsi:type="dcterms:W3CDTF">2013-02-12T20:08:46Z</dcterms:created>
  <dcterms:modified xsi:type="dcterms:W3CDTF">2014-01-27T19:01:07Z</dcterms:modified>
</cp:coreProperties>
</file>